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39" d="100"/>
          <a:sy n="139" d="100"/>
        </p:scale>
        <p:origin x="-76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14/3/16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14/3/16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14/3/16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14/3/16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14/3/16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14/3/16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14/3/16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14/3/16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14/3/16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14/3/16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14/3/16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  <a:alpha val="7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14/3/16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La im</a:t>
            </a:r>
            <a:r>
              <a:rPr lang="es-ES" dirty="0" smtClean="0"/>
              <a:t>agen del Mundo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Seg</a:t>
            </a:r>
            <a:r>
              <a:rPr lang="es-ES" dirty="0" smtClean="0"/>
              <a:t>ún Platón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0162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oliedros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058" y="2229278"/>
            <a:ext cx="4961470" cy="3755055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087321" y="593865"/>
            <a:ext cx="66061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solidFill>
                  <a:schemeClr val="tx2"/>
                </a:solidFill>
                <a:latin typeface="+mj-lt"/>
              </a:rPr>
              <a:t>Los “Elementos Naturales” de la cosmolog</a:t>
            </a:r>
            <a:r>
              <a:rPr lang="es-ES" sz="4000" dirty="0" smtClean="0">
                <a:solidFill>
                  <a:schemeClr val="tx2"/>
                </a:solidFill>
                <a:latin typeface="+mj-lt"/>
              </a:rPr>
              <a:t>ía platónica</a:t>
            </a:r>
            <a:endParaRPr lang="es-ES" sz="4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384074" y="6084833"/>
            <a:ext cx="23134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La imagen fue tomada de internet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3963006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diosyelmundo1.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840" y="2120823"/>
            <a:ext cx="5436393" cy="4248168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069046" y="349957"/>
            <a:ext cx="69990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solidFill>
                  <a:srgbClr val="D16207"/>
                </a:solidFill>
                <a:latin typeface="+mj-lt"/>
              </a:rPr>
              <a:t>Las Propiedades de los Elementos</a:t>
            </a:r>
            <a:endParaRPr lang="es-ES" sz="4000" dirty="0">
              <a:solidFill>
                <a:srgbClr val="D16207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32353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inco elementos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740" y="2962269"/>
            <a:ext cx="6270961" cy="2159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429447" y="529912"/>
            <a:ext cx="72274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D16207"/>
                </a:solidFill>
                <a:latin typeface="+mj-lt"/>
              </a:rPr>
              <a:t>Los Poliedros Regulares en la Naturaleza seg</a:t>
            </a:r>
            <a:r>
              <a:rPr lang="es-ES" sz="4000" dirty="0" smtClean="0">
                <a:solidFill>
                  <a:srgbClr val="D16207"/>
                </a:solidFill>
                <a:latin typeface="+mj-lt"/>
              </a:rPr>
              <a:t>ún la Cosmología de Platón</a:t>
            </a:r>
            <a:endParaRPr lang="es-ES" sz="4000" dirty="0">
              <a:solidFill>
                <a:srgbClr val="D16207"/>
              </a:solidFill>
              <a:latin typeface="+mj-lt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795247" y="5235150"/>
            <a:ext cx="23134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La imagen fue tomada de internet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3588764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Armillary_Sphe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280" y="0"/>
            <a:ext cx="4649724" cy="6858000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3640266" y="1625616"/>
            <a:ext cx="1431068" cy="1363478"/>
          </a:xfrm>
          <a:prstGeom prst="ellipse">
            <a:avLst/>
          </a:prstGeom>
          <a:solidFill>
            <a:schemeClr val="accent1">
              <a:alpha val="26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Elipse 4"/>
          <p:cNvSpPr/>
          <p:nvPr/>
        </p:nvSpPr>
        <p:spPr>
          <a:xfrm>
            <a:off x="2166523" y="101071"/>
            <a:ext cx="4385781" cy="4372421"/>
          </a:xfrm>
          <a:prstGeom prst="ellipse">
            <a:avLst/>
          </a:prstGeom>
          <a:solidFill>
            <a:schemeClr val="accent1">
              <a:alpha val="1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Elipse 5"/>
          <p:cNvSpPr/>
          <p:nvPr/>
        </p:nvSpPr>
        <p:spPr>
          <a:xfrm>
            <a:off x="2443161" y="1810609"/>
            <a:ext cx="3883021" cy="1025271"/>
          </a:xfrm>
          <a:prstGeom prst="ellipse">
            <a:avLst/>
          </a:prstGeom>
          <a:solidFill>
            <a:schemeClr val="tx2">
              <a:lumMod val="60000"/>
              <a:lumOff val="40000"/>
              <a:alpha val="2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Arco 6"/>
          <p:cNvSpPr/>
          <p:nvPr/>
        </p:nvSpPr>
        <p:spPr>
          <a:xfrm rot="13080265">
            <a:off x="2192017" y="1710518"/>
            <a:ext cx="4322554" cy="1119709"/>
          </a:xfrm>
          <a:prstGeom prst="arc">
            <a:avLst>
              <a:gd name="adj1" fmla="val 9644794"/>
              <a:gd name="adj2" fmla="val 3202391"/>
            </a:avLst>
          </a:prstGeom>
          <a:ln w="76200" cmpd="sng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Arco 7"/>
          <p:cNvSpPr/>
          <p:nvPr/>
        </p:nvSpPr>
        <p:spPr>
          <a:xfrm rot="12986230">
            <a:off x="1853338" y="2435025"/>
            <a:ext cx="3964042" cy="1005868"/>
          </a:xfrm>
          <a:prstGeom prst="arc">
            <a:avLst>
              <a:gd name="adj1" fmla="val 8651250"/>
              <a:gd name="adj2" fmla="val 948366"/>
            </a:avLst>
          </a:prstGeom>
          <a:ln w="76200" cmpd="sng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Arco 8"/>
          <p:cNvSpPr/>
          <p:nvPr/>
        </p:nvSpPr>
        <p:spPr>
          <a:xfrm rot="12890900">
            <a:off x="2839472" y="1266603"/>
            <a:ext cx="4041270" cy="852730"/>
          </a:xfrm>
          <a:prstGeom prst="arc">
            <a:avLst>
              <a:gd name="adj1" fmla="val 3923586"/>
              <a:gd name="adj2" fmla="val 3197599"/>
            </a:avLst>
          </a:prstGeom>
          <a:ln w="76200" cmpd="sng"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Arco 13"/>
          <p:cNvSpPr/>
          <p:nvPr/>
        </p:nvSpPr>
        <p:spPr>
          <a:xfrm rot="7679086">
            <a:off x="2239885" y="2085762"/>
            <a:ext cx="4307372" cy="423003"/>
          </a:xfrm>
          <a:prstGeom prst="arc">
            <a:avLst>
              <a:gd name="adj1" fmla="val 9817107"/>
              <a:gd name="adj2" fmla="val 763644"/>
            </a:avLst>
          </a:prstGeom>
          <a:ln w="76200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Arco 14"/>
          <p:cNvSpPr/>
          <p:nvPr/>
        </p:nvSpPr>
        <p:spPr>
          <a:xfrm rot="7679086">
            <a:off x="2201564" y="106378"/>
            <a:ext cx="4307372" cy="4388714"/>
          </a:xfrm>
          <a:prstGeom prst="arc">
            <a:avLst>
              <a:gd name="adj1" fmla="val 9345642"/>
              <a:gd name="adj2" fmla="val 9250557"/>
            </a:avLst>
          </a:prstGeom>
          <a:ln w="76200" cmpd="sng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Arco 10"/>
          <p:cNvSpPr/>
          <p:nvPr/>
        </p:nvSpPr>
        <p:spPr>
          <a:xfrm rot="13003020">
            <a:off x="2289907" y="3674438"/>
            <a:ext cx="1714077" cy="369614"/>
          </a:xfrm>
          <a:prstGeom prst="arc">
            <a:avLst>
              <a:gd name="adj1" fmla="val 10098635"/>
              <a:gd name="adj2" fmla="val 631868"/>
            </a:avLst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Arco 9"/>
          <p:cNvSpPr/>
          <p:nvPr/>
        </p:nvSpPr>
        <p:spPr>
          <a:xfrm rot="13003020">
            <a:off x="4727170" y="569007"/>
            <a:ext cx="1714077" cy="304997"/>
          </a:xfrm>
          <a:prstGeom prst="arc">
            <a:avLst>
              <a:gd name="adj1" fmla="val 21470453"/>
              <a:gd name="adj2" fmla="val 21444847"/>
            </a:avLst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Arco 15"/>
          <p:cNvSpPr/>
          <p:nvPr/>
        </p:nvSpPr>
        <p:spPr>
          <a:xfrm rot="14263427">
            <a:off x="2291152" y="1854574"/>
            <a:ext cx="4171308" cy="991925"/>
          </a:xfrm>
          <a:prstGeom prst="arc">
            <a:avLst>
              <a:gd name="adj1" fmla="val 9218028"/>
              <a:gd name="adj2" fmla="val 2131880"/>
            </a:avLst>
          </a:prstGeom>
          <a:ln w="76200" cmpd="sng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/>
          <p:cNvSpPr/>
          <p:nvPr/>
        </p:nvSpPr>
        <p:spPr>
          <a:xfrm>
            <a:off x="3879070" y="1050684"/>
            <a:ext cx="130732" cy="127910"/>
          </a:xfrm>
          <a:prstGeom prst="ellips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Elipse 17"/>
          <p:cNvSpPr/>
          <p:nvPr/>
        </p:nvSpPr>
        <p:spPr>
          <a:xfrm>
            <a:off x="4806034" y="3368407"/>
            <a:ext cx="130732" cy="127910"/>
          </a:xfrm>
          <a:prstGeom prst="ellips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Triángulo rectángulo 18"/>
          <p:cNvSpPr/>
          <p:nvPr/>
        </p:nvSpPr>
        <p:spPr>
          <a:xfrm rot="20104909">
            <a:off x="2813156" y="2556547"/>
            <a:ext cx="365525" cy="933548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Triángulo isósceles 19"/>
          <p:cNvSpPr/>
          <p:nvPr/>
        </p:nvSpPr>
        <p:spPr>
          <a:xfrm rot="7631950">
            <a:off x="4252527" y="3001835"/>
            <a:ext cx="556007" cy="1405343"/>
          </a:xfrm>
          <a:prstGeom prst="triangle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Triángulo isósceles 20"/>
          <p:cNvSpPr/>
          <p:nvPr/>
        </p:nvSpPr>
        <p:spPr>
          <a:xfrm rot="18513611">
            <a:off x="4690412" y="2863300"/>
            <a:ext cx="438088" cy="1241493"/>
          </a:xfrm>
          <a:prstGeom prst="triangle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Triángulo isósceles 21"/>
          <p:cNvSpPr/>
          <p:nvPr/>
        </p:nvSpPr>
        <p:spPr>
          <a:xfrm rot="19275704">
            <a:off x="3355979" y="808726"/>
            <a:ext cx="766061" cy="1906485"/>
          </a:xfrm>
          <a:prstGeom prst="triangle">
            <a:avLst>
              <a:gd name="adj" fmla="val 56956"/>
            </a:avLst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Triángulo isósceles 22"/>
          <p:cNvSpPr/>
          <p:nvPr/>
        </p:nvSpPr>
        <p:spPr>
          <a:xfrm rot="7826836">
            <a:off x="3097653" y="981984"/>
            <a:ext cx="702985" cy="1347707"/>
          </a:xfrm>
          <a:prstGeom prst="triangle">
            <a:avLst>
              <a:gd name="adj" fmla="val 100000"/>
            </a:avLst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Rectángulo 23"/>
          <p:cNvSpPr/>
          <p:nvPr/>
        </p:nvSpPr>
        <p:spPr>
          <a:xfrm rot="18876549">
            <a:off x="2882265" y="1841898"/>
            <a:ext cx="767520" cy="1622794"/>
          </a:xfrm>
          <a:prstGeom prst="rect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Rectángulo 24"/>
          <p:cNvSpPr/>
          <p:nvPr/>
        </p:nvSpPr>
        <p:spPr>
          <a:xfrm rot="18074215">
            <a:off x="4831135" y="2143815"/>
            <a:ext cx="767520" cy="1511365"/>
          </a:xfrm>
          <a:prstGeom prst="rect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Triángulo rectángulo 25"/>
          <p:cNvSpPr/>
          <p:nvPr/>
        </p:nvSpPr>
        <p:spPr>
          <a:xfrm rot="7306458">
            <a:off x="3813291" y="3431933"/>
            <a:ext cx="428449" cy="1093083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Triángulo rectángulo 26"/>
          <p:cNvSpPr/>
          <p:nvPr/>
        </p:nvSpPr>
        <p:spPr>
          <a:xfrm rot="6409567">
            <a:off x="2626990" y="1827201"/>
            <a:ext cx="297883" cy="339146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Triángulo rectángulo 27"/>
          <p:cNvSpPr/>
          <p:nvPr/>
        </p:nvSpPr>
        <p:spPr>
          <a:xfrm rot="8043839">
            <a:off x="5126911" y="1580413"/>
            <a:ext cx="376612" cy="515485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Triángulo rectángulo 28"/>
          <p:cNvSpPr/>
          <p:nvPr/>
        </p:nvSpPr>
        <p:spPr>
          <a:xfrm rot="7653697" flipH="1">
            <a:off x="5606618" y="1040751"/>
            <a:ext cx="543487" cy="1002864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Triángulo rectángulo 29"/>
          <p:cNvSpPr/>
          <p:nvPr/>
        </p:nvSpPr>
        <p:spPr>
          <a:xfrm rot="16435610" flipH="1">
            <a:off x="4258545" y="283839"/>
            <a:ext cx="543487" cy="1167356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Triángulo rectángulo 30"/>
          <p:cNvSpPr/>
          <p:nvPr/>
        </p:nvSpPr>
        <p:spPr>
          <a:xfrm rot="17724135" flipH="1">
            <a:off x="3902080" y="462874"/>
            <a:ext cx="512757" cy="1324895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7376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4" grpId="0" animBg="1"/>
      <p:bldP spid="15" grpId="0" animBg="1"/>
      <p:bldP spid="11" grpId="0" animBg="1"/>
      <p:bldP spid="10" grpId="0" animBg="1"/>
      <p:bldP spid="16" grpId="0" animBg="1"/>
      <p:bldP spid="17" grpId="0" animBg="1"/>
      <p:bldP spid="18" grpId="0" animBg="1"/>
      <p:bldP spid="19" grpId="1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Summer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Adyacencia.thmx</Template>
  <TotalTime>136</TotalTime>
  <Words>43</Words>
  <Application>Microsoft Macintosh PowerPoint</Application>
  <PresentationFormat>Presentación en pantalla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Adjacency</vt:lpstr>
      <vt:lpstr>La imagen del Mundo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imagen del Mundo</dc:title>
  <dc:creator>Andres Parra</dc:creator>
  <cp:lastModifiedBy>Andres Parra</cp:lastModifiedBy>
  <cp:revision>12</cp:revision>
  <dcterms:created xsi:type="dcterms:W3CDTF">2016-03-14T19:41:46Z</dcterms:created>
  <dcterms:modified xsi:type="dcterms:W3CDTF">2016-03-14T21:58:10Z</dcterms:modified>
</cp:coreProperties>
</file>